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5" r:id="rId4"/>
    <p:sldId id="261" r:id="rId5"/>
    <p:sldId id="274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 Jacobson" userId="c9c354096749e7d4" providerId="LiveId" clId="{A630A5E2-EA3E-49F4-BD95-7F8F7EA3450B}"/>
    <pc:docChg chg="custSel delSld modSld sldOrd">
      <pc:chgData name="Ann Jacobson" userId="c9c354096749e7d4" providerId="LiveId" clId="{A630A5E2-EA3E-49F4-BD95-7F8F7EA3450B}" dt="2022-05-15T13:43:54.681" v="266" actId="47"/>
      <pc:docMkLst>
        <pc:docMk/>
      </pc:docMkLst>
      <pc:sldChg chg="ord">
        <pc:chgData name="Ann Jacobson" userId="c9c354096749e7d4" providerId="LiveId" clId="{A630A5E2-EA3E-49F4-BD95-7F8F7EA3450B}" dt="2022-05-15T13:18:35.054" v="5"/>
        <pc:sldMkLst>
          <pc:docMk/>
          <pc:sldMk cId="1172527387" sldId="261"/>
        </pc:sldMkLst>
      </pc:sldChg>
      <pc:sldChg chg="modSp mod ord">
        <pc:chgData name="Ann Jacobson" userId="c9c354096749e7d4" providerId="LiveId" clId="{A630A5E2-EA3E-49F4-BD95-7F8F7EA3450B}" dt="2022-05-15T13:26:44.479" v="19" actId="6549"/>
        <pc:sldMkLst>
          <pc:docMk/>
          <pc:sldMk cId="2755968386" sldId="263"/>
        </pc:sldMkLst>
        <pc:spChg chg="mod">
          <ac:chgData name="Ann Jacobson" userId="c9c354096749e7d4" providerId="LiveId" clId="{A630A5E2-EA3E-49F4-BD95-7F8F7EA3450B}" dt="2022-05-15T13:26:44.479" v="19" actId="6549"/>
          <ac:spMkLst>
            <pc:docMk/>
            <pc:sldMk cId="2755968386" sldId="263"/>
            <ac:spMk id="3" creationId="{F5614D0B-3943-4BC3-8905-000466338954}"/>
          </ac:spMkLst>
        </pc:spChg>
      </pc:sldChg>
      <pc:sldChg chg="modSp mod ord">
        <pc:chgData name="Ann Jacobson" userId="c9c354096749e7d4" providerId="LiveId" clId="{A630A5E2-EA3E-49F4-BD95-7F8F7EA3450B}" dt="2022-05-15T13:27:04.202" v="27" actId="6549"/>
        <pc:sldMkLst>
          <pc:docMk/>
          <pc:sldMk cId="3009650387" sldId="264"/>
        </pc:sldMkLst>
        <pc:spChg chg="mod">
          <ac:chgData name="Ann Jacobson" userId="c9c354096749e7d4" providerId="LiveId" clId="{A630A5E2-EA3E-49F4-BD95-7F8F7EA3450B}" dt="2022-05-15T13:27:04.202" v="27" actId="6549"/>
          <ac:spMkLst>
            <pc:docMk/>
            <pc:sldMk cId="3009650387" sldId="264"/>
            <ac:spMk id="3" creationId="{6896191C-4EEE-4272-96B2-3BF4D768627B}"/>
          </ac:spMkLst>
        </pc:spChg>
      </pc:sldChg>
      <pc:sldChg chg="modSp mod">
        <pc:chgData name="Ann Jacobson" userId="c9c354096749e7d4" providerId="LiveId" clId="{A630A5E2-EA3E-49F4-BD95-7F8F7EA3450B}" dt="2022-05-15T13:39:55.049" v="125" actId="20577"/>
        <pc:sldMkLst>
          <pc:docMk/>
          <pc:sldMk cId="3612895002" sldId="265"/>
        </pc:sldMkLst>
        <pc:spChg chg="mod">
          <ac:chgData name="Ann Jacobson" userId="c9c354096749e7d4" providerId="LiveId" clId="{A630A5E2-EA3E-49F4-BD95-7F8F7EA3450B}" dt="2022-05-15T13:27:25.158" v="28" actId="6549"/>
          <ac:spMkLst>
            <pc:docMk/>
            <pc:sldMk cId="3612895002" sldId="265"/>
            <ac:spMk id="2" creationId="{18A9F50D-8C1F-4C39-807C-825F9FD20C70}"/>
          </ac:spMkLst>
        </pc:spChg>
        <pc:spChg chg="mod">
          <ac:chgData name="Ann Jacobson" userId="c9c354096749e7d4" providerId="LiveId" clId="{A630A5E2-EA3E-49F4-BD95-7F8F7EA3450B}" dt="2022-05-15T13:39:55.049" v="125" actId="20577"/>
          <ac:spMkLst>
            <pc:docMk/>
            <pc:sldMk cId="3612895002" sldId="265"/>
            <ac:spMk id="3" creationId="{74BCE18D-6265-46B3-B106-4B33ADD088F0}"/>
          </ac:spMkLst>
        </pc:spChg>
      </pc:sldChg>
      <pc:sldChg chg="modSp mod ord">
        <pc:chgData name="Ann Jacobson" userId="c9c354096749e7d4" providerId="LiveId" clId="{A630A5E2-EA3E-49F4-BD95-7F8F7EA3450B}" dt="2022-05-15T13:41:27.717" v="185" actId="20577"/>
        <pc:sldMkLst>
          <pc:docMk/>
          <pc:sldMk cId="4130339906" sldId="266"/>
        </pc:sldMkLst>
        <pc:spChg chg="mod">
          <ac:chgData name="Ann Jacobson" userId="c9c354096749e7d4" providerId="LiveId" clId="{A630A5E2-EA3E-49F4-BD95-7F8F7EA3450B}" dt="2022-05-15T13:41:27.717" v="185" actId="20577"/>
          <ac:spMkLst>
            <pc:docMk/>
            <pc:sldMk cId="4130339906" sldId="266"/>
            <ac:spMk id="3" creationId="{873BFF97-B225-43B3-8F79-EC0305D0F029}"/>
          </ac:spMkLst>
        </pc:spChg>
      </pc:sldChg>
      <pc:sldChg chg="modSp mod ord">
        <pc:chgData name="Ann Jacobson" userId="c9c354096749e7d4" providerId="LiveId" clId="{A630A5E2-EA3E-49F4-BD95-7F8F7EA3450B}" dt="2022-05-15T13:42:31.976" v="264" actId="20577"/>
        <pc:sldMkLst>
          <pc:docMk/>
          <pc:sldMk cId="2946228969" sldId="267"/>
        </pc:sldMkLst>
        <pc:spChg chg="mod">
          <ac:chgData name="Ann Jacobson" userId="c9c354096749e7d4" providerId="LiveId" clId="{A630A5E2-EA3E-49F4-BD95-7F8F7EA3450B}" dt="2022-05-15T13:42:31.976" v="264" actId="20577"/>
          <ac:spMkLst>
            <pc:docMk/>
            <pc:sldMk cId="2946228969" sldId="267"/>
            <ac:spMk id="3" creationId="{A1A4BFE8-CC88-40C6-80EA-1377C08F3E30}"/>
          </ac:spMkLst>
        </pc:spChg>
      </pc:sldChg>
      <pc:sldChg chg="ord">
        <pc:chgData name="Ann Jacobson" userId="c9c354096749e7d4" providerId="LiveId" clId="{A630A5E2-EA3E-49F4-BD95-7F8F7EA3450B}" dt="2022-05-15T13:19:13.596" v="9"/>
        <pc:sldMkLst>
          <pc:docMk/>
          <pc:sldMk cId="2525027446" sldId="268"/>
        </pc:sldMkLst>
      </pc:sldChg>
      <pc:sldChg chg="modSp del mod">
        <pc:chgData name="Ann Jacobson" userId="c9c354096749e7d4" providerId="LiveId" clId="{A630A5E2-EA3E-49F4-BD95-7F8F7EA3450B}" dt="2022-05-15T13:43:54.681" v="266" actId="47"/>
        <pc:sldMkLst>
          <pc:docMk/>
          <pc:sldMk cId="481507546" sldId="273"/>
        </pc:sldMkLst>
        <pc:spChg chg="mod">
          <ac:chgData name="Ann Jacobson" userId="c9c354096749e7d4" providerId="LiveId" clId="{A630A5E2-EA3E-49F4-BD95-7F8F7EA3450B}" dt="2022-05-15T13:43:46.247" v="265" actId="6549"/>
          <ac:spMkLst>
            <pc:docMk/>
            <pc:sldMk cId="481507546" sldId="273"/>
            <ac:spMk id="2" creationId="{556B160A-2DB6-8CF6-80A8-0292CA7A2F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2244F-B4EE-48BA-923A-002BDFDAEA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SITS kongress </a:t>
            </a:r>
            <a:br>
              <a:rPr lang="sv-SE" dirty="0"/>
            </a:br>
            <a:r>
              <a:rPr lang="sv-SE" dirty="0"/>
              <a:t>14 oktober 2022 (Hybrid)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437B453-515C-480C-850C-3068A1845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Fortsatt planering på styrelsemötet</a:t>
            </a:r>
          </a:p>
          <a:p>
            <a:r>
              <a:rPr lang="sv-SE" dirty="0"/>
              <a:t>2022-05-18</a:t>
            </a:r>
          </a:p>
        </p:txBody>
      </p:sp>
    </p:spTree>
    <p:extLst>
      <p:ext uri="{BB962C8B-B14F-4D97-AF65-F5344CB8AC3E}">
        <p14:creationId xmlns:p14="http://schemas.microsoft.com/office/powerpoint/2010/main" val="62007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FD20E6-882D-4A4C-8CD4-9AE6CCFC7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Maj och Juni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715C7C-1369-4B56-948D-23D221288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Program</a:t>
            </a:r>
            <a:r>
              <a:rPr lang="sv-SE" dirty="0"/>
              <a:t> -Annelie</a:t>
            </a:r>
          </a:p>
          <a:p>
            <a:r>
              <a:rPr lang="sv-SE" b="1" dirty="0"/>
              <a:t>Annonsering och marknadsföring</a:t>
            </a:r>
            <a:r>
              <a:rPr lang="sv-SE" dirty="0"/>
              <a:t> – Anna, Marika och Annelie. Ambassadörer - Åsa</a:t>
            </a:r>
          </a:p>
          <a:p>
            <a:r>
              <a:rPr lang="sv-SE" b="1" dirty="0"/>
              <a:t>Utställare </a:t>
            </a:r>
            <a:r>
              <a:rPr lang="sv-SE" dirty="0"/>
              <a:t>– Inbjudan skickas – Åsa</a:t>
            </a:r>
          </a:p>
          <a:p>
            <a:r>
              <a:rPr lang="sv-SE" b="1" dirty="0"/>
              <a:t>Intresseorganisationer ?</a:t>
            </a:r>
          </a:p>
          <a:p>
            <a:r>
              <a:rPr lang="sv-SE" b="1" dirty="0"/>
              <a:t>Utvecklingsprojekt</a:t>
            </a:r>
            <a:r>
              <a:rPr lang="sv-SE" dirty="0"/>
              <a:t> – Sammanställning fortsätter - Ann</a:t>
            </a:r>
          </a:p>
          <a:p>
            <a:r>
              <a:rPr lang="sv-SE" b="1" dirty="0"/>
              <a:t>Besök Kapitel 8 </a:t>
            </a:r>
            <a:r>
              <a:rPr lang="sv-SE" dirty="0"/>
              <a:t>– Annelie och Ann</a:t>
            </a:r>
          </a:p>
          <a:p>
            <a:r>
              <a:rPr lang="sv-SE" b="1" dirty="0"/>
              <a:t>Konferensteknik</a:t>
            </a:r>
            <a:r>
              <a:rPr lang="sv-SE" dirty="0"/>
              <a:t> AB – Startbild, logga, format PP och bildspel – Ann</a:t>
            </a:r>
          </a:p>
          <a:p>
            <a:r>
              <a:rPr lang="sv-SE" b="1" dirty="0"/>
              <a:t>Körschema </a:t>
            </a:r>
            <a:r>
              <a:rPr lang="sv-SE" dirty="0"/>
              <a:t>är klart, så här långt, kompletteras med fördelning av uppgifter på kongressdagen etcetera i augusti. </a:t>
            </a:r>
          </a:p>
        </p:txBody>
      </p:sp>
    </p:spTree>
    <p:extLst>
      <p:ext uri="{BB962C8B-B14F-4D97-AF65-F5344CB8AC3E}">
        <p14:creationId xmlns:p14="http://schemas.microsoft.com/office/powerpoint/2010/main" val="331049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A9F50D-8C1F-4C39-807C-825F9FD20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Föreläsare</a:t>
            </a:r>
            <a:br>
              <a:rPr lang="sv-SE" dirty="0"/>
            </a:br>
            <a:r>
              <a:rPr lang="sv-SE" sz="1400" dirty="0"/>
              <a:t>Camilla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BCE18D-6265-46B3-B106-4B33ADD08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Presentation, abstract </a:t>
            </a:r>
            <a:r>
              <a:rPr lang="sv-SE" dirty="0"/>
              <a:t>och </a:t>
            </a:r>
            <a:r>
              <a:rPr lang="sv-SE" b="1" dirty="0"/>
              <a:t>foto </a:t>
            </a:r>
            <a:r>
              <a:rPr lang="sv-SE" dirty="0"/>
              <a:t>till programmet samt kontrakt klart.</a:t>
            </a:r>
          </a:p>
          <a:p>
            <a:endParaRPr lang="sv-SE" dirty="0"/>
          </a:p>
          <a:p>
            <a:r>
              <a:rPr lang="sv-SE" b="1" dirty="0"/>
              <a:t>Resa och boende </a:t>
            </a:r>
            <a:r>
              <a:rPr lang="sv-SE" dirty="0"/>
              <a:t>enligt överenskommelse i augusti</a:t>
            </a:r>
          </a:p>
          <a:p>
            <a:r>
              <a:rPr lang="sv-SE" b="1" dirty="0"/>
              <a:t>Mejl augusti/september</a:t>
            </a:r>
            <a:r>
              <a:rPr lang="sv-SE" dirty="0"/>
              <a:t>– PP, referat, frågor/chatt  </a:t>
            </a:r>
          </a:p>
        </p:txBody>
      </p:sp>
    </p:spTree>
    <p:extLst>
      <p:ext uri="{BB962C8B-B14F-4D97-AF65-F5344CB8AC3E}">
        <p14:creationId xmlns:p14="http://schemas.microsoft.com/office/powerpoint/2010/main" val="361289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EF5A75-16D6-462C-A80D-61B5CB12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Tal och språkpris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9B53AA-6635-4DE8-A62C-BC2F035B9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Unga med språkstörning </a:t>
            </a:r>
            <a:r>
              <a:rPr lang="sv-SE" dirty="0"/>
              <a:t>Kontaktperson: Ellen Fritz (ordförande)  Annelie påbörjar en nomineringstext, som sedan används på Facebook. Lägesrapport?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252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FD747A-20F7-79AD-4DB2-A05BF5ED8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Augusti / September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1E91F2-34BC-8893-CB19-5A9BC2F35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Körschema </a:t>
            </a:r>
            <a:r>
              <a:rPr lang="sv-SE" dirty="0"/>
              <a:t>– före, praktiska saker och under kongressdagen. Gåvor till föreläsare, blommor och attribut i lokalen, tavla, blommor och present till Tal och språkpristagare</a:t>
            </a:r>
          </a:p>
          <a:p>
            <a:r>
              <a:rPr lang="sv-SE" b="1" dirty="0"/>
              <a:t>Lägesrapport – Utställare och utvecklingsprojekt – </a:t>
            </a:r>
            <a:r>
              <a:rPr lang="sv-SE" dirty="0"/>
              <a:t>Åsa och Ann </a:t>
            </a:r>
          </a:p>
          <a:p>
            <a:r>
              <a:rPr lang="sv-SE" b="1" dirty="0"/>
              <a:t>Utvärdering</a:t>
            </a:r>
          </a:p>
          <a:p>
            <a:r>
              <a:rPr lang="sv-SE" b="1" dirty="0"/>
              <a:t>Fotografering</a:t>
            </a:r>
          </a:p>
          <a:p>
            <a:r>
              <a:rPr lang="sv-SE" b="1" dirty="0"/>
              <a:t>Konferensteknik AB</a:t>
            </a:r>
            <a:r>
              <a:rPr lang="sv-SE" dirty="0"/>
              <a:t> – Möte Anna och Ann. E-postadresser, incheckning, chatt, ”teknikstrul” under kongressdagen</a:t>
            </a:r>
          </a:p>
        </p:txBody>
      </p:sp>
    </p:spTree>
    <p:extLst>
      <p:ext uri="{BB962C8B-B14F-4D97-AF65-F5344CB8AC3E}">
        <p14:creationId xmlns:p14="http://schemas.microsoft.com/office/powerpoint/2010/main" val="2838246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6C8FFA-A103-45A4-A21A-8F6B862A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Tack till föreläsare, utställare </a:t>
            </a:r>
            <a:r>
              <a:rPr lang="sv-SE"/>
              <a:t>och utvecklingsprojekt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3A8FC9-259B-4D1B-A0FE-557587BF0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3421280"/>
      </p:ext>
    </p:extLst>
  </p:cSld>
  <p:clrMapOvr>
    <a:masterClrMapping/>
  </p:clrMapOvr>
</p:sld>
</file>

<file path=ppt/theme/theme1.xml><?xml version="1.0" encoding="utf-8"?>
<a:theme xmlns:a="http://schemas.openxmlformats.org/drawingml/2006/main" name="Sling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484</TotalTime>
  <Words>215</Words>
  <Application>Microsoft Office PowerPoint</Application>
  <PresentationFormat>Bredbild</PresentationFormat>
  <Paragraphs>26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Slinga</vt:lpstr>
      <vt:lpstr>SITS kongress  14 oktober 2022 (Hybrid)</vt:lpstr>
      <vt:lpstr>Maj och Juni </vt:lpstr>
      <vt:lpstr>Föreläsare Camilla</vt:lpstr>
      <vt:lpstr>Tal och språkpris</vt:lpstr>
      <vt:lpstr>Augusti / September</vt:lpstr>
      <vt:lpstr>Tack till föreläsare, utställare och utvecklingsprojekt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SITS kongress 2022</dc:title>
  <dc:creator>Ann Jacobson</dc:creator>
  <cp:lastModifiedBy>Ann Jacobson</cp:lastModifiedBy>
  <cp:revision>32</cp:revision>
  <dcterms:created xsi:type="dcterms:W3CDTF">2022-02-21T14:00:10Z</dcterms:created>
  <dcterms:modified xsi:type="dcterms:W3CDTF">2022-05-17T15:31:15Z</dcterms:modified>
</cp:coreProperties>
</file>